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630C5-D65B-4721-B437-67F5FA1EBEA4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07045-CED3-4FE8-8BB0-0506F3988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07045-CED3-4FE8-8BB0-0506F3988E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5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uk/url?sa=i&amp;rct=j&amp;q=&amp;esrc=s&amp;source=images&amp;cd=&amp;cad=rja&amp;uact=8&amp;ved=0ahUKEwih5Pqb9s_KAhVFhhoKHVtlDFIQjRwIBw&amp;url=https%3A%2F%2Fhonours.adventistconnect.org%2Fdrill-marching-1&amp;bvm=bv.113034660,d.d2s&amp;psig=AFQjCNHO2jJSXv5b9df_OuQUGLmqIgWPng&amp;ust=1454187629359193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ttps://honours.adventistconnect.org/uploaded_assets/6681-honour_patch-17.png?thumbnail=original&amp;143199079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"/>
            <a:ext cx="1691680" cy="13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17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5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1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9826"/>
            <a:ext cx="1547664" cy="126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34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1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6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674">
              <a:srgbClr val="77896C"/>
            </a:gs>
            <a:gs pos="21000">
              <a:srgbClr val="899A8B"/>
            </a:gs>
            <a:gs pos="5000">
              <a:schemeClr val="accent3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EFF0-5744-4F0F-9234-A4837D737ABA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4C79-BFB6-4A4A-A875-09712E29A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h5Pqb9s_KAhVFhhoKHVtlDFIQjRwIBw&amp;url=https%3A%2F%2Fhonours.adventistconnect.org%2Fdrill-marching-1&amp;bvm=bv.113034660,d.d2s&amp;psig=AFQjCNHO2jJSXv5b9df_OuQUGLmqIgWPng&amp;ust=14541876293591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en-GB" b="1" dirty="0" smtClean="0"/>
              <a:t>Drilling and Marching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en-GB" i="1" dirty="0" smtClean="0"/>
              <a:t>Training the Trainers</a:t>
            </a:r>
          </a:p>
          <a:p>
            <a:r>
              <a:rPr lang="en-GB" b="1" dirty="0" smtClean="0"/>
              <a:t>Pathfinder Basic Staff Training</a:t>
            </a:r>
            <a:endParaRPr lang="en-GB" b="1" dirty="0"/>
          </a:p>
        </p:txBody>
      </p:sp>
      <p:pic>
        <p:nvPicPr>
          <p:cNvPr id="1026" name="Picture 2" descr="https://honours.adventistconnect.org/uploaded_assets/6681-honour_patch-17.png?thumbnail=original&amp;143199079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776" y="28228"/>
            <a:ext cx="1781716" cy="145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5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 smtClean="0"/>
          </a:p>
          <a:p>
            <a:pPr marL="0" indent="0" algn="ctr">
              <a:buNone/>
            </a:pPr>
            <a:r>
              <a:rPr lang="en-GB" sz="6000" dirty="0" smtClean="0"/>
              <a:t>Let Us Drill and March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5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3600" dirty="0" smtClean="0"/>
              <a:t> To </a:t>
            </a:r>
            <a:r>
              <a:rPr lang="en-GB" sz="3600" dirty="0"/>
              <a:t>walk with regular and measured tread, as </a:t>
            </a:r>
            <a:r>
              <a:rPr lang="en-GB" sz="3600" dirty="0" smtClean="0"/>
              <a:t>soldiers;</a:t>
            </a:r>
          </a:p>
          <a:p>
            <a:pPr>
              <a:buFont typeface="Wingdings" pitchFamily="2" charset="2"/>
              <a:buChar char="v"/>
            </a:pPr>
            <a:r>
              <a:rPr lang="en-GB" sz="3600" dirty="0"/>
              <a:t> </a:t>
            </a:r>
            <a:r>
              <a:rPr lang="en-GB" sz="3600" dirty="0" smtClean="0"/>
              <a:t> Advance </a:t>
            </a:r>
            <a:r>
              <a:rPr lang="en-GB" sz="3600" dirty="0"/>
              <a:t>in step in an organised </a:t>
            </a:r>
            <a:r>
              <a:rPr lang="en-GB" sz="3600" dirty="0" smtClean="0"/>
              <a:t>body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Drilling and Marching Defined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1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Instilling </a:t>
            </a:r>
            <a:r>
              <a:rPr lang="en-GB" dirty="0"/>
              <a:t>positive discipline into the </a:t>
            </a:r>
            <a:r>
              <a:rPr lang="en-GB" dirty="0" smtClean="0"/>
              <a:t>Pathfinder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Moving </a:t>
            </a:r>
            <a:r>
              <a:rPr lang="en-GB" dirty="0"/>
              <a:t>the Pathfinder from one activity to another in an orderly </a:t>
            </a:r>
            <a:r>
              <a:rPr lang="en-GB" dirty="0" smtClean="0"/>
              <a:t>way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When </a:t>
            </a:r>
            <a:r>
              <a:rPr lang="en-GB" dirty="0"/>
              <a:t>in the public eye, move as an organised body.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Pathfinder Club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6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E.  </a:t>
            </a:r>
            <a:r>
              <a:rPr lang="en-GB" b="1" dirty="0" smtClean="0"/>
              <a:t>Drill </a:t>
            </a:r>
            <a:r>
              <a:rPr lang="en-GB" b="1" dirty="0"/>
              <a:t>and Marching does something for the Club that nothing else can, because everyone is responding in the same way, moving together, travelling in a common direction and having a common goal.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Pathfinder Club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2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E.  </a:t>
            </a:r>
            <a:r>
              <a:rPr lang="en-GB" b="1" dirty="0" smtClean="0"/>
              <a:t>Good </a:t>
            </a:r>
            <a:r>
              <a:rPr lang="en-GB" b="1" dirty="0"/>
              <a:t>marching develops a group spirit and high morale within the Club. There is a sense that everyone is working together, everyone is important and they are proud to belong to the local Pathfinder Club. </a:t>
            </a:r>
            <a:endParaRPr lang="en-GB" dirty="0"/>
          </a:p>
          <a:p>
            <a:pPr marL="0" indent="0">
              <a:buNone/>
            </a:pPr>
            <a:endParaRPr lang="en-GB" sz="3352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Pathfinder Club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7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Drill and Marching </a:t>
            </a:r>
            <a:r>
              <a:rPr lang="en-GB" dirty="0" smtClean="0"/>
              <a:t>S</a:t>
            </a:r>
            <a:r>
              <a:rPr lang="en-GB" dirty="0" smtClean="0"/>
              <a:t>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sz="3600" dirty="0" smtClean="0"/>
              <a:t>Teach </a:t>
            </a:r>
            <a:r>
              <a:rPr lang="en-GB" sz="3600" dirty="0"/>
              <a:t>a group how to work together as a team. </a:t>
            </a:r>
            <a:endParaRPr lang="en-GB" sz="3600" dirty="0" smtClean="0"/>
          </a:p>
          <a:p>
            <a:pPr marL="514350" indent="-514350">
              <a:buFont typeface="+mj-lt"/>
              <a:buAutoNum type="alphaUcPeriod"/>
            </a:pPr>
            <a:r>
              <a:rPr lang="en-GB" sz="3600" dirty="0" smtClean="0"/>
              <a:t>Develop </a:t>
            </a:r>
            <a:r>
              <a:rPr lang="en-GB" sz="3600" dirty="0"/>
              <a:t>physical coordination. 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600" dirty="0" smtClean="0"/>
              <a:t>Set </a:t>
            </a:r>
            <a:r>
              <a:rPr lang="en-GB" sz="3600" dirty="0"/>
              <a:t>the standard for the execution of any duty. </a:t>
            </a:r>
            <a:endParaRPr lang="en-GB" sz="3600" dirty="0" smtClean="0"/>
          </a:p>
          <a:p>
            <a:pPr marL="514350" indent="-514350">
              <a:buFont typeface="+mj-lt"/>
              <a:buAutoNum type="alphaUcPeriod"/>
            </a:pPr>
            <a:r>
              <a:rPr lang="en-GB" sz="3600" dirty="0" smtClean="0"/>
              <a:t>Build a sense of confidence between Club staff and Pathfinders that is essential to morale. </a:t>
            </a:r>
          </a:p>
          <a:p>
            <a:pPr marL="514350" indent="-514350">
              <a:buFont typeface="+mj-lt"/>
              <a:buAutoNum type="alphaUcPeriod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337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Drill and Marching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742950" indent="-742950">
              <a:buAutoNum type="alphaUcPeriod" startAt="5"/>
            </a:pPr>
            <a:r>
              <a:rPr lang="en-GB" sz="3600" dirty="0" smtClean="0"/>
              <a:t>Encourage </a:t>
            </a:r>
            <a:r>
              <a:rPr lang="en-GB" sz="3600" dirty="0"/>
              <a:t>self-confidence. </a:t>
            </a:r>
            <a:endParaRPr lang="en-GB" sz="3600" dirty="0" smtClean="0"/>
          </a:p>
          <a:p>
            <a:pPr marL="742950" indent="-742950">
              <a:buAutoNum type="alphaUcPeriod" startAt="5"/>
            </a:pPr>
            <a:r>
              <a:rPr lang="en-GB" sz="3600" dirty="0" smtClean="0"/>
              <a:t>Introduce </a:t>
            </a:r>
            <a:r>
              <a:rPr lang="en-GB" sz="3600" dirty="0"/>
              <a:t>the Pathfinder to the concept of timing. </a:t>
            </a:r>
          </a:p>
          <a:p>
            <a:pPr marL="742950" indent="-742950">
              <a:buAutoNum type="alphaUcPeriod" startAt="5"/>
            </a:pPr>
            <a:r>
              <a:rPr lang="en-GB" sz="3600" dirty="0" smtClean="0"/>
              <a:t>Instil </a:t>
            </a:r>
            <a:r>
              <a:rPr lang="en-GB" sz="3600" dirty="0"/>
              <a:t>discipline and orderliness that will carry over into adulthood. </a:t>
            </a:r>
            <a:endParaRPr lang="en-GB" sz="3600" dirty="0" smtClean="0"/>
          </a:p>
          <a:p>
            <a:pPr marL="742950" indent="-742950">
              <a:buAutoNum type="alphaUcPeriod" startAt="5"/>
            </a:pPr>
            <a:r>
              <a:rPr lang="en-GB" sz="3600" dirty="0" smtClean="0"/>
              <a:t>Teach </a:t>
            </a:r>
            <a:r>
              <a:rPr lang="en-GB" sz="3600" dirty="0"/>
              <a:t>the Club staff how to use discipline to control activities involving Pathfinders. </a:t>
            </a:r>
          </a:p>
        </p:txBody>
      </p:sp>
    </p:spTree>
    <p:extLst>
      <p:ext uri="{BB962C8B-B14F-4D97-AF65-F5344CB8AC3E}">
        <p14:creationId xmlns:p14="http://schemas.microsoft.com/office/powerpoint/2010/main" val="23178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Drill and Marching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GB" sz="3600" dirty="0" smtClean="0"/>
              <a:t>Result </a:t>
            </a:r>
            <a:r>
              <a:rPr lang="en-GB" sz="3600" dirty="0"/>
              <a:t>in high morale and respect for authority, when utilised correctly. </a:t>
            </a:r>
          </a:p>
          <a:p>
            <a:pPr marL="0" indent="0">
              <a:buNone/>
            </a:pPr>
            <a:r>
              <a:rPr lang="en-GB" sz="3600" dirty="0" smtClean="0"/>
              <a:t>K.   Are </a:t>
            </a:r>
            <a:r>
              <a:rPr lang="en-GB" sz="3600" dirty="0"/>
              <a:t>fun.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4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Induction</a:t>
            </a:r>
          </a:p>
          <a:p>
            <a:r>
              <a:rPr lang="en-GB" sz="3600" dirty="0" smtClean="0"/>
              <a:t>Investiture</a:t>
            </a:r>
          </a:p>
          <a:p>
            <a:r>
              <a:rPr lang="en-GB" sz="3600" dirty="0" smtClean="0"/>
              <a:t>Wedding Ceremony</a:t>
            </a:r>
          </a:p>
          <a:p>
            <a:r>
              <a:rPr lang="en-GB" sz="3600" dirty="0" smtClean="0"/>
              <a:t>Funeral Service</a:t>
            </a:r>
          </a:p>
          <a:p>
            <a:r>
              <a:rPr lang="en-GB" sz="3600" dirty="0" smtClean="0"/>
              <a:t>Parade</a:t>
            </a:r>
          </a:p>
          <a:p>
            <a:r>
              <a:rPr lang="en-GB" sz="3600" dirty="0" smtClean="0"/>
              <a:t>Flag Ceremony</a:t>
            </a:r>
          </a:p>
          <a:p>
            <a:r>
              <a:rPr lang="en-GB" sz="3600" dirty="0" smtClean="0"/>
              <a:t>Church Services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Ceremonies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283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Drilling and Marching</vt:lpstr>
      <vt:lpstr>Drilling and Marching Defined</vt:lpstr>
      <vt:lpstr>The Pathfinder Club </vt:lpstr>
      <vt:lpstr>The Pathfinder Club </vt:lpstr>
      <vt:lpstr>The Pathfinder Club </vt:lpstr>
      <vt:lpstr>Why Drill and Marching Skills?</vt:lpstr>
      <vt:lpstr>Why Drill and Marching Skills?</vt:lpstr>
      <vt:lpstr>Why Drill and Marching Skills?</vt:lpstr>
      <vt:lpstr>Ceremonies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Drilling and Marching</dc:title>
  <dc:creator>Mr. Harewood</dc:creator>
  <cp:lastModifiedBy>Mr. Harewood</cp:lastModifiedBy>
  <cp:revision>7</cp:revision>
  <dcterms:created xsi:type="dcterms:W3CDTF">2016-01-29T18:08:08Z</dcterms:created>
  <dcterms:modified xsi:type="dcterms:W3CDTF">2016-01-29T21:31:18Z</dcterms:modified>
</cp:coreProperties>
</file>